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  <p:sldMasterId id="2147483720" r:id="rId3"/>
    <p:sldMasterId id="2147483732" r:id="rId4"/>
  </p:sldMasterIdLst>
  <p:notesMasterIdLst>
    <p:notesMasterId r:id="rId12"/>
  </p:notesMasterIdLst>
  <p:sldIdLst>
    <p:sldId id="301" r:id="rId5"/>
    <p:sldId id="266" r:id="rId6"/>
    <p:sldId id="302" r:id="rId7"/>
    <p:sldId id="303" r:id="rId8"/>
    <p:sldId id="305" r:id="rId9"/>
    <p:sldId id="304" r:id="rId10"/>
    <p:sldId id="306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1" autoAdjust="0"/>
    <p:restoredTop sz="94660"/>
  </p:normalViewPr>
  <p:slideViewPr>
    <p:cSldViewPr>
      <p:cViewPr varScale="1">
        <p:scale>
          <a:sx n="83" d="100"/>
          <a:sy n="83" d="100"/>
        </p:scale>
        <p:origin x="96" y="4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F8024C-5875-4F42-8ACF-06647FAB5327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7A8497-E566-419A-B4AA-C6FD49A10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72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5D790-4F56-45F3-8F10-58D915F26D2A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600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defRPr/>
            </a:pPr>
            <a:fld id="{D8D5D790-4F56-45F3-8F10-58D915F26D2A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3</a:t>
            </a:fld>
            <a:endParaRPr lang="en-US" alt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784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defRPr/>
            </a:pPr>
            <a:fld id="{D8D5D790-4F56-45F3-8F10-58D915F26D2A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4</a:t>
            </a:fld>
            <a:endParaRPr lang="en-US" alt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543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defRPr/>
            </a:pPr>
            <a:fld id="{D8D5D790-4F56-45F3-8F10-58D915F26D2A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5</a:t>
            </a:fld>
            <a:endParaRPr lang="en-US" alt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331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defRPr/>
            </a:pPr>
            <a:fld id="{D8D5D790-4F56-45F3-8F10-58D915F26D2A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6</a:t>
            </a:fld>
            <a:endParaRPr lang="en-US" alt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44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defRPr/>
            </a:pPr>
            <a:fld id="{D8D5D790-4F56-45F3-8F10-58D915F26D2A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7</a:t>
            </a:fld>
            <a:endParaRPr lang="en-US" alt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0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286F-F06B-4A15-BC00-25B63F732C01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DD81-C5BB-4579-827E-D6AE78048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2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BC88F-EAAB-47DF-8FA9-6BF0AA89FE9D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4C188-F6A4-4D87-817E-4A62AA7D4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2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F016-59F8-4C88-BFCA-62E54EB682F5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B98B1-2E6E-468C-8363-003CD467D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2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9BA7C-F4F4-4E02-8ED6-AC72D04E51FE}" type="datetime1">
              <a:rPr lang="en-US"/>
              <a:pPr>
                <a:defRPr/>
              </a:pPr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08B8F-6AD8-48BE-9B81-906AE6C868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542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44FA5-2883-4AB7-92A1-A1B62594CE86}" type="datetime1">
              <a:rPr lang="en-US"/>
              <a:pPr>
                <a:defRPr/>
              </a:pPr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A282C-3D85-4E07-B4D2-E276F1984E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90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A92F0-7903-4082-BA48-398D2AA33879}" type="datetime1">
              <a:rPr lang="en-US"/>
              <a:pPr>
                <a:defRPr/>
              </a:pPr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A968A-F5E7-4718-B567-A1C54835D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66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D0C42-BF92-44BB-8082-83CDF4CF2E67}" type="datetime1">
              <a:rPr lang="en-US"/>
              <a:pPr>
                <a:defRPr/>
              </a:pPr>
              <a:t>1/13/2024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0FA57-FCD4-47DA-BF6C-711A713F06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90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C878D-E661-4729-92C7-364CDA77E61F}" type="datetime1">
              <a:rPr lang="en-US"/>
              <a:pPr>
                <a:defRPr/>
              </a:pPr>
              <a:t>1/13/2024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33838-D53A-4C55-AFC5-8C95A782AE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412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6295B-9474-4C33-A07A-7006DC94B877}" type="datetime1">
              <a:rPr lang="en-US"/>
              <a:pPr>
                <a:defRPr/>
              </a:pPr>
              <a:t>1/13/2024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8FB91-B46E-46EE-AAB1-87448206D5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363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3125C-01EB-4E98-A3BF-BCF321E5A15F}" type="datetime1">
              <a:rPr lang="en-US"/>
              <a:pPr>
                <a:defRPr/>
              </a:pPr>
              <a:t>1/13/2024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54C5A-3781-49CD-9DB3-7009750CB1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27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7A356-9F80-4F43-84FE-7CD2144751E1}" type="datetime1">
              <a:rPr lang="en-US"/>
              <a:pPr>
                <a:defRPr/>
              </a:pPr>
              <a:t>1/13/2024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1191A-5CDB-4D89-BBD6-18725885BD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3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DC08B-7676-4BEE-A063-156A07889141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0D27-8A43-4DB2-9F18-37274B050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730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BF9C1-C9C1-46B8-86B0-1E9188BD4738}" type="datetime1">
              <a:rPr lang="en-US"/>
              <a:pPr>
                <a:defRPr/>
              </a:pPr>
              <a:t>1/13/2024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1A402-7023-4442-A5FE-B8FD222558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23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17DEF-9911-42C6-BD10-C53516429AB3}" type="datetime1">
              <a:rPr lang="en-US"/>
              <a:pPr>
                <a:defRPr/>
              </a:pPr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61ADC-F3A0-4518-9311-8EADFB6B1E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530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F7BDB-53AE-42E5-9CE2-E441D901B233}" type="datetime1">
              <a:rPr lang="en-US"/>
              <a:pPr>
                <a:defRPr/>
              </a:pPr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869B-7401-4141-89BA-3635B878F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939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286F-F06B-4A15-BC00-25B63F732C01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DD81-C5BB-4579-827E-D6AE780486B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9429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DC08B-7676-4BEE-A063-156A07889141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0D27-8A43-4DB2-9F18-37274B050625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2710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5B55F-315B-4858-90FA-48912B6961A5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156A-DFE9-424A-AD90-3DD322FFCCD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9012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080EB-22B1-46B5-8FA5-F5D6C1F20D5C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B15EA-4115-40CE-AB95-4D6B6456C53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375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4AB10-158D-460A-9DE8-49E0AB51BE27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E2A64-B58C-4ACA-8762-A20B95F268F3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7484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7F8C3-6F9B-430C-B286-D95575A9022F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BE186-F3A8-48BF-A417-31B4A2EEADFB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154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3B556-1A8B-450E-8344-6C121DE7D241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C4B16-B947-40D9-B11D-A4B6382A6371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57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5B55F-315B-4858-90FA-48912B6961A5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156A-DFE9-424A-AD90-3DD322FFC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178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B76C2-3AA1-49F4-B8B4-ED17253E8CB2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07E83-9089-491D-A013-AC3F1181AF06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2286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852DF-F6E1-49F3-9CCA-C875443B831B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5EB8E-1542-447A-B2BA-DAD2E418401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0828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BC88F-EAAB-47DF-8FA9-6BF0AA89FE9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4C188-F6A4-4D87-817E-4A62AA7D4FE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7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F016-59F8-4C88-BFCA-62E54EB682F5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B98B1-2E6E-468C-8363-003CD467D1CA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0009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286F-F06B-4A15-BC00-25B63F732C01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DD81-C5BB-4579-827E-D6AE780486B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738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DC08B-7676-4BEE-A063-156A07889141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0D27-8A43-4DB2-9F18-37274B050625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2874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5B55F-315B-4858-90FA-48912B6961A5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156A-DFE9-424A-AD90-3DD322FFCCD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3981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080EB-22B1-46B5-8FA5-F5D6C1F20D5C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B15EA-4115-40CE-AB95-4D6B6456C53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466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4AB10-158D-460A-9DE8-49E0AB51BE27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E2A64-B58C-4ACA-8762-A20B95F268F3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6323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7F8C3-6F9B-430C-B286-D95575A9022F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BE186-F3A8-48BF-A417-31B4A2EEADFB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54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080EB-22B1-46B5-8FA5-F5D6C1F20D5C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B15EA-4115-40CE-AB95-4D6B645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982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3B556-1A8B-450E-8344-6C121DE7D241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C4B16-B947-40D9-B11D-A4B6382A6371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691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B76C2-3AA1-49F4-B8B4-ED17253E8CB2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07E83-9089-491D-A013-AC3F1181AF06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3158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852DF-F6E1-49F3-9CCA-C875443B831B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5EB8E-1542-447A-B2BA-DAD2E418401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2113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BC88F-EAAB-47DF-8FA9-6BF0AA89FE9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4C188-F6A4-4D87-817E-4A62AA7D4FE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1630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F016-59F8-4C88-BFCA-62E54EB682F5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B98B1-2E6E-468C-8363-003CD467D1CA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4AB10-158D-460A-9DE8-49E0AB51BE27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E2A64-B58C-4ACA-8762-A20B95F26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96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7F8C3-6F9B-430C-B286-D95575A9022F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BE186-F3A8-48BF-A417-31B4A2EEA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0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3B556-1A8B-450E-8344-6C121DE7D241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C4B16-B947-40D9-B11D-A4B6382A6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4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B76C2-3AA1-49F4-B8B4-ED17253E8CB2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07E83-9089-491D-A013-AC3F1181A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7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852DF-F6E1-49F3-9CCA-C875443B831B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5EB8E-1542-447A-B2BA-DAD2E4184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2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CAF3D0-E6EF-4D4B-9AA5-581C08457B9D}" type="datetimeFigureOut">
              <a:rPr lang="en-US"/>
              <a:pPr>
                <a:defRPr/>
              </a:pPr>
              <a:t>1/13/2024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3078D7-C9AC-4AE5-B317-A08A54928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5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35B6921-9D27-439C-8272-6A564248C504}" type="datetime1">
              <a:rPr lang="en-US"/>
              <a:pPr>
                <a:defRPr/>
              </a:pPr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Lord, please come to revive 1/2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7A57EFA-4E8E-4246-B605-356F20B3E3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977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CAF3D0-E6EF-4D4B-9AA5-581C08457B9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3078D7-C9AC-4AE5-B317-A08A549282B8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16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CAF3D0-E6EF-4D4B-9AA5-581C08457B9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1/13/2024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3078D7-C9AC-4AE5-B317-A08A549282B8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83303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25"/>
            <a:ext cx="121920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1981200" y="980728"/>
            <a:ext cx="8229600" cy="1143000"/>
          </a:xfrm>
        </p:spPr>
        <p:txBody>
          <a:bodyPr/>
          <a:lstStyle/>
          <a:p>
            <a:r>
              <a:rPr lang="zh-CN" altLang="en-US" sz="8000" b="1" dirty="0">
                <a:ln>
                  <a:solidFill>
                    <a:srgbClr val="00B050"/>
                  </a:solidFill>
                </a:ln>
              </a:rPr>
              <a:t>藉我賜恩福</a:t>
            </a:r>
            <a:endParaRPr lang="en-US" altLang="en-US" sz="8000" dirty="0">
              <a:ln>
                <a:solidFill>
                  <a:srgbClr val="00B050"/>
                </a:solidFill>
              </a:ln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3" y="4149080"/>
            <a:ext cx="2466975" cy="1847850"/>
          </a:xfrm>
          <a:prstGeom prst="rect">
            <a:avLst/>
          </a:prstGeom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351584" y="2047528"/>
            <a:ext cx="7469832" cy="114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6600" b="1" dirty="0">
                <a:ln w="1905">
                  <a:solidFill>
                    <a:srgbClr val="FFFF00"/>
                  </a:solidFill>
                </a:ln>
                <a:solidFill>
                  <a:srgbClr val="FFFF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Make me a Blessing</a:t>
            </a:r>
            <a:endParaRPr lang="en-US" altLang="en-US" sz="6600" b="1" dirty="0">
              <a:ln w="1905">
                <a:solidFill>
                  <a:srgbClr val="FFFF00"/>
                </a:solidFill>
              </a:ln>
              <a:solidFill>
                <a:srgbClr val="FFFF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792" y="3662140"/>
            <a:ext cx="2857500" cy="2143125"/>
          </a:xfrm>
          <a:prstGeom prst="rect">
            <a:avLst/>
          </a:prstGeom>
        </p:spPr>
      </p:pic>
      <p:pic>
        <p:nvPicPr>
          <p:cNvPr id="11" name="Picture 6" descr="imagesCAZWJM8L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274" y="4718844"/>
            <a:ext cx="124777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6981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25"/>
            <a:ext cx="121920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983432" y="242287"/>
            <a:ext cx="9865095" cy="3456384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zh-TW" altLang="en-US" sz="5400" dirty="0"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在塵世生命崎嶇道路上</a:t>
            </a:r>
            <a:b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多少人困倦悲傷</a:t>
            </a:r>
            <a:b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黑暗滿佈，快把真光照亮</a:t>
            </a:r>
            <a:endParaRPr lang="en-US" altLang="zh-TW" sz="5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    </a:t>
            </a: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使憂傷者變歡暢</a:t>
            </a:r>
            <a:endParaRPr lang="en-US" altLang="zh-TW" sz="5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000" b="1" dirty="0">
                <a:solidFill>
                  <a:srgbClr val="0070C0"/>
                </a:solidFill>
              </a:rPr>
              <a:t>     </a:t>
            </a:r>
            <a:endParaRPr lang="en-US" altLang="zh-TW" sz="4000" b="1" dirty="0">
              <a:solidFill>
                <a:srgbClr val="0070C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4000" b="1" dirty="0">
                <a:solidFill>
                  <a:srgbClr val="0070C0"/>
                </a:solidFill>
              </a:rPr>
              <a:t>          </a:t>
            </a:r>
            <a:endParaRPr lang="en-US" altLang="zh-TW" sz="40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23392" y="4001282"/>
            <a:ext cx="10801199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r>
              <a:rPr lang="zh-TW" altLang="en-US" sz="3600" b="1" dirty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3600" b="1" dirty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in the highways and byways of life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many are weary and sad</a:t>
            </a:r>
            <a:b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the sunshine where darkness is rife</a:t>
            </a:r>
          </a:p>
          <a:p>
            <a:pPr algn="ctr" eaLnBrk="1" hangingPunct="1">
              <a:buNone/>
            </a:pPr>
            <a:r>
              <a:rPr lang="en-US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the sorrowing glad.</a:t>
            </a:r>
            <a:endParaRPr lang="en-US" altLang="zh-CN" sz="3600" b="1" dirty="0">
              <a:ln>
                <a:solidFill>
                  <a:schemeClr val="tx2"/>
                </a:solidFill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400256" y="6436119"/>
            <a:ext cx="3608040" cy="365125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S460  Make me a Blessing  - 1/3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0" y="-60325"/>
            <a:ext cx="121920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07368" y="260648"/>
            <a:ext cx="11377263" cy="345638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藉我賜恩福，藉我賜恩福</a:t>
            </a:r>
            <a:endParaRPr lang="en-US" altLang="zh-TW" sz="5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藉我生命榮耀主名</a:t>
            </a:r>
            <a:b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藉我賜恩福，救主，聽我求</a:t>
            </a:r>
            <a:b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藉我賜恩福，使他人得救</a:t>
            </a:r>
            <a:endParaRPr lang="en-US" altLang="zh-TW" sz="5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5400" b="1" dirty="0">
                <a:solidFill>
                  <a:srgbClr val="0070C0"/>
                </a:solidFill>
              </a:rPr>
              <a:t>     </a:t>
            </a:r>
            <a:endParaRPr lang="en-US" altLang="zh-TW" sz="5400" b="1" dirty="0">
              <a:solidFill>
                <a:srgbClr val="0070C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5400" b="1" dirty="0">
                <a:solidFill>
                  <a:srgbClr val="0070C0"/>
                </a:solidFill>
              </a:rPr>
              <a:t>          </a:t>
            </a:r>
            <a:endParaRPr lang="en-US" altLang="zh-TW" sz="54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983432" y="3717032"/>
            <a:ext cx="10297144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90000"/>
              </a:lnSpc>
              <a:buNone/>
            </a:pPr>
            <a:r>
              <a:rPr lang="zh-TW" altLang="en-US" sz="3600" b="1" dirty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3600" b="1" dirty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 a blessing, Make me a blessing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Out of my life out of my life May Jesus shine</a:t>
            </a:r>
            <a:b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 a blessing, O savior, I pray</a:t>
            </a:r>
            <a:b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pray Thee, my Savior</a:t>
            </a:r>
            <a:b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 a blessing to someone today</a:t>
            </a:r>
            <a:br>
              <a:rPr lang="zh-TW" altLang="en-US" sz="3600" b="1" dirty="0">
                <a:solidFill>
                  <a:srgbClr val="0070C0"/>
                </a:solidFill>
              </a:rPr>
            </a:br>
            <a:endParaRPr lang="en-US" altLang="zh-CN" sz="3600" b="1" dirty="0">
              <a:ln>
                <a:solidFill>
                  <a:srgbClr val="DBF5F9"/>
                </a:solidFill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96200" y="6445622"/>
            <a:ext cx="4032448" cy="385018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S460  Make me a Blessing  - refrain</a:t>
            </a:r>
          </a:p>
        </p:txBody>
      </p:sp>
    </p:spTree>
    <p:extLst>
      <p:ext uri="{BB962C8B-B14F-4D97-AF65-F5344CB8AC3E}">
        <p14:creationId xmlns:p14="http://schemas.microsoft.com/office/powerpoint/2010/main" val="401434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25"/>
            <a:ext cx="121920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063552" y="123731"/>
            <a:ext cx="7777559" cy="3456384"/>
          </a:xfrm>
        </p:spPr>
        <p:txBody>
          <a:bodyPr/>
          <a:lstStyle/>
          <a:p>
            <a:pPr algn="ctr" eaLnBrk="1" hangingPunct="1">
              <a:buNone/>
            </a:pPr>
            <a:r>
              <a:rPr lang="zh-TW" altLang="en-US" sz="5400" dirty="0">
                <a:latin typeface="SimHei" panose="02010609060101010101" pitchFamily="49" charset="-122"/>
                <a:ea typeface="SimHei" panose="02010609060101010101" pitchFamily="49" charset="-122"/>
              </a:rPr>
              <a:t>述</a:t>
            </a: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說耶穌基督慈愛故事</a:t>
            </a:r>
            <a:endParaRPr lang="en-US" altLang="zh-TW" sz="5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buNone/>
            </a:pP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述說他赦罪大能</a:t>
            </a:r>
            <a:b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別人信主要藉你去見證</a:t>
            </a:r>
            <a:endParaRPr lang="en-US" altLang="zh-TW" sz="5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buNone/>
            </a:pPr>
            <a: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生活時刻像明燈</a:t>
            </a:r>
            <a:endParaRPr lang="en-US" altLang="zh-TW" sz="5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5400" b="1" dirty="0">
                <a:solidFill>
                  <a:srgbClr val="0070C0"/>
                </a:solidFill>
              </a:rPr>
              <a:t>     </a:t>
            </a:r>
            <a:endParaRPr lang="en-US" altLang="zh-TW" sz="5400" b="1" dirty="0">
              <a:solidFill>
                <a:srgbClr val="0070C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5400" b="1" dirty="0">
                <a:solidFill>
                  <a:srgbClr val="0070C0"/>
                </a:solidFill>
              </a:rPr>
              <a:t>          </a:t>
            </a:r>
            <a:endParaRPr lang="en-US" altLang="zh-TW" sz="54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919536" y="3810674"/>
            <a:ext cx="928903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zh-TW" altLang="en-US" sz="3600" b="1" dirty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Tell the sweet story of Christ and His love </a:t>
            </a:r>
          </a:p>
          <a:p>
            <a:pPr algn="ctr" eaLnBrk="1" hangingPunct="1">
              <a:buNone/>
            </a:pP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Tell of His power to forgive</a:t>
            </a:r>
            <a:b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 will trust Him if only you prove true </a:t>
            </a:r>
          </a:p>
          <a:p>
            <a:pPr algn="ctr" eaLnBrk="1" hangingPunct="1">
              <a:buNone/>
            </a:pP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every moment you live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56240" y="6453336"/>
            <a:ext cx="3608040" cy="365125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S460  Make me a Blessing  - 2/3</a:t>
            </a:r>
          </a:p>
        </p:txBody>
      </p:sp>
    </p:spTree>
    <p:extLst>
      <p:ext uri="{BB962C8B-B14F-4D97-AF65-F5344CB8AC3E}">
        <p14:creationId xmlns:p14="http://schemas.microsoft.com/office/powerpoint/2010/main" val="2844556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25"/>
            <a:ext cx="121920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803412" y="188640"/>
            <a:ext cx="10585175" cy="345638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藉我賜恩福，藉我賜恩福</a:t>
            </a:r>
            <a:endParaRPr lang="en-US" altLang="zh-TW" sz="5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藉我生命榮耀主名</a:t>
            </a:r>
            <a:b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藉我賜恩福，救主，聽我求</a:t>
            </a:r>
            <a:b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藉我賜恩福，使他人得救</a:t>
            </a:r>
            <a:endParaRPr lang="en-US" altLang="zh-TW" sz="5400" b="1" dirty="0">
              <a:solidFill>
                <a:srgbClr val="0070C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5400" b="1" dirty="0">
                <a:solidFill>
                  <a:srgbClr val="0070C0"/>
                </a:solidFill>
              </a:rPr>
              <a:t>          </a:t>
            </a:r>
            <a:endParaRPr lang="en-US" altLang="zh-TW" sz="54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983432" y="3645024"/>
            <a:ext cx="10225136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90000"/>
              </a:lnSpc>
              <a:buNone/>
            </a:pPr>
            <a:r>
              <a:rPr lang="zh-TW" altLang="en-US" sz="3600" b="1" dirty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3600" b="1" dirty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 a blessing, Make me a blessing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Out of my life out of my life May Jesus shine</a:t>
            </a:r>
            <a:b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 a blessing, O savior, I pray</a:t>
            </a:r>
            <a:b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pray Thee, my Savior</a:t>
            </a:r>
            <a:b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 a blessing to someone today</a:t>
            </a:r>
            <a:br>
              <a:rPr lang="zh-TW" altLang="en-US" sz="3600" b="1" dirty="0">
                <a:solidFill>
                  <a:srgbClr val="0070C0"/>
                </a:solidFill>
              </a:rPr>
            </a:br>
            <a:endParaRPr lang="en-US" altLang="zh-CN" sz="3600" b="1" dirty="0">
              <a:ln>
                <a:solidFill>
                  <a:srgbClr val="DBF5F9"/>
                </a:solidFill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68208" y="6453336"/>
            <a:ext cx="4032448" cy="385018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S460  Make me a Blessing  - refrain</a:t>
            </a:r>
          </a:p>
        </p:txBody>
      </p:sp>
    </p:spTree>
    <p:extLst>
      <p:ext uri="{BB962C8B-B14F-4D97-AF65-F5344CB8AC3E}">
        <p14:creationId xmlns:p14="http://schemas.microsoft.com/office/powerpoint/2010/main" val="2182770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119"/>
            <a:ext cx="121920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991545" y="548680"/>
            <a:ext cx="7777559" cy="3456384"/>
          </a:xfrm>
        </p:spPr>
        <p:txBody>
          <a:bodyPr/>
          <a:lstStyle/>
          <a:p>
            <a:pPr algn="ctr" eaLnBrk="1" hangingPunct="1">
              <a:buNone/>
            </a:pP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白白得來，故要白白施與</a:t>
            </a:r>
            <a:b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愛人要像主愛你</a:t>
            </a:r>
            <a:b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對軟弱者務要盡力攙扶</a:t>
            </a:r>
            <a:br>
              <a:rPr lang="en-US" altLang="zh-CN" sz="5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忠於主始終如一</a:t>
            </a:r>
            <a:endParaRPr lang="en-US" altLang="zh-TW" sz="5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775868" y="3848878"/>
            <a:ext cx="820891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zh-TW" altLang="en-US" sz="3600" b="1" dirty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 as 'twas given to you in your need </a:t>
            </a:r>
          </a:p>
          <a:p>
            <a:pPr algn="ctr" eaLnBrk="1" hangingPunct="1">
              <a:buNone/>
            </a:pP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Love as the Master loved you </a:t>
            </a:r>
          </a:p>
          <a:p>
            <a:pPr algn="ctr" eaLnBrk="1" hangingPunct="1">
              <a:buNone/>
            </a:pP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Be to the helpless a helper indeed</a:t>
            </a:r>
          </a:p>
          <a:p>
            <a:pPr algn="ctr" eaLnBrk="1" hangingPunct="1">
              <a:buNone/>
            </a:pP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Unto your mission be true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3731" y="6474628"/>
            <a:ext cx="3608040" cy="365125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S460  Make me a Blessing  - 3/3</a:t>
            </a:r>
          </a:p>
        </p:txBody>
      </p:sp>
    </p:spTree>
    <p:extLst>
      <p:ext uri="{BB962C8B-B14F-4D97-AF65-F5344CB8AC3E}">
        <p14:creationId xmlns:p14="http://schemas.microsoft.com/office/powerpoint/2010/main" val="396186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25"/>
            <a:ext cx="12192000" cy="6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631504" y="548680"/>
            <a:ext cx="8856983" cy="345638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藉我賜恩福，藉我賜恩福</a:t>
            </a:r>
            <a:endParaRPr lang="en-US" altLang="zh-TW" sz="5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藉我生命榮耀主名</a:t>
            </a:r>
            <a:b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藉我賜恩福，救主，聽我求</a:t>
            </a:r>
            <a:br>
              <a:rPr lang="en-US" altLang="zh-TW" sz="5400" b="1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5400" b="1" dirty="0">
                <a:latin typeface="SimHei" panose="02010609060101010101" pitchFamily="49" charset="-122"/>
                <a:ea typeface="SimHei" panose="02010609060101010101" pitchFamily="49" charset="-122"/>
              </a:rPr>
              <a:t>藉我賜恩福，使他人得救</a:t>
            </a:r>
            <a:endParaRPr lang="en-US" altLang="zh-TW" sz="5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5400" b="1" dirty="0">
                <a:solidFill>
                  <a:srgbClr val="0070C0"/>
                </a:solidFill>
              </a:rPr>
              <a:t>     </a:t>
            </a:r>
            <a:endParaRPr lang="en-US" altLang="zh-TW" sz="5400" b="1" dirty="0">
              <a:solidFill>
                <a:srgbClr val="0070C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5400" b="1" dirty="0">
                <a:solidFill>
                  <a:srgbClr val="0070C0"/>
                </a:solidFill>
              </a:rPr>
              <a:t>          </a:t>
            </a:r>
            <a:endParaRPr lang="en-US" altLang="zh-TW" sz="54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487488" y="3751120"/>
            <a:ext cx="9505056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90000"/>
              </a:lnSpc>
              <a:buNone/>
            </a:pPr>
            <a:r>
              <a:rPr lang="zh-TW" altLang="en-US" sz="3600" b="1" dirty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3600" b="1" dirty="0">
                <a:ln>
                  <a:solidFill>
                    <a:srgbClr val="92D05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 a blessing, Make me a blessing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Out of my life out of my life May Jesus shine</a:t>
            </a:r>
            <a:b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 a blessing, O savior, I pray</a:t>
            </a:r>
            <a:b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pray Thee, my Savior</a:t>
            </a:r>
            <a:b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6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 a blessing to someone today</a:t>
            </a:r>
            <a:br>
              <a:rPr lang="zh-TW" altLang="en-US" sz="3600" b="1" dirty="0">
                <a:solidFill>
                  <a:srgbClr val="0070C0"/>
                </a:solidFill>
              </a:rPr>
            </a:br>
            <a:endParaRPr lang="en-US" altLang="zh-CN" sz="3600" b="1" dirty="0">
              <a:ln>
                <a:solidFill>
                  <a:srgbClr val="DBF5F9"/>
                </a:solidFill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68208" y="6454735"/>
            <a:ext cx="4032448" cy="385018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S460  Make me a Blessing  - refrain</a:t>
            </a:r>
          </a:p>
        </p:txBody>
      </p:sp>
    </p:spTree>
    <p:extLst>
      <p:ext uri="{BB962C8B-B14F-4D97-AF65-F5344CB8AC3E}">
        <p14:creationId xmlns:p14="http://schemas.microsoft.com/office/powerpoint/2010/main" val="18959902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253</TotalTime>
  <Words>552</Words>
  <Application>Microsoft Office PowerPoint</Application>
  <PresentationFormat>Widescreen</PresentationFormat>
  <Paragraphs>51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SimHei</vt:lpstr>
      <vt:lpstr>Arial</vt:lpstr>
      <vt:lpstr>Calibri</vt:lpstr>
      <vt:lpstr>Constantia</vt:lpstr>
      <vt:lpstr>Times New Roman</vt:lpstr>
      <vt:lpstr>Wingdings 2</vt:lpstr>
      <vt:lpstr>Flow</vt:lpstr>
      <vt:lpstr>4_Office Theme</vt:lpstr>
      <vt:lpstr>1_Flow</vt:lpstr>
      <vt:lpstr>2_Flow</vt:lpstr>
      <vt:lpstr>藉我賜恩福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C. Wolfenbarger</dc:creator>
  <cp:lastModifiedBy>Chen, Lei</cp:lastModifiedBy>
  <cp:revision>84</cp:revision>
  <dcterms:created xsi:type="dcterms:W3CDTF">2010-12-03T00:41:44Z</dcterms:created>
  <dcterms:modified xsi:type="dcterms:W3CDTF">2024-01-13T22:44:13Z</dcterms:modified>
</cp:coreProperties>
</file>